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Bricolage Grotesque Light"/>
      <p:regular r:id="rId19"/>
      <p:bold r:id="rId20"/>
    </p:embeddedFont>
    <p:embeddedFont>
      <p:font typeface="Bricolage Grotesque SemiBold"/>
      <p:regular r:id="rId21"/>
      <p:bold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Bricolage Grotesque ExtraBold"/>
      <p:bold r:id="rId27"/>
    </p:embeddedFont>
    <p:embeddedFont>
      <p:font typeface="Bricolage Grotesque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ricolageGrotesqueLight-bold.fntdata"/><Relationship Id="rId22" Type="http://schemas.openxmlformats.org/officeDocument/2006/relationships/font" Target="fonts/BricolageGrotesqueSemiBold-bold.fntdata"/><Relationship Id="rId21" Type="http://schemas.openxmlformats.org/officeDocument/2006/relationships/font" Target="fonts/BricolageGrotesqueSemiBold-regular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BricolageGrotesque-regular.fntdata"/><Relationship Id="rId27" Type="http://schemas.openxmlformats.org/officeDocument/2006/relationships/font" Target="fonts/BricolageGrotesqueExtra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ricolageGrotesq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BricolageGrotesque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09f951e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09f951e8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fe5157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fe51579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f8a4177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f8a4177b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f8a4177b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f8a4177bb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8a4177b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4f8a4177b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f414971f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4f414971fe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d513ed4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4d513ed44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09f951e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509f951e8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.jp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gif"/><Relationship Id="rId5" Type="http://schemas.openxmlformats.org/officeDocument/2006/relationships/image" Target="../media/image25.gif"/><Relationship Id="rId6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12 - Python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and Environment Setup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Python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Jupyter Notebook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41" name="Google Shape;241;p34" title="outpu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625" y="1275525"/>
            <a:ext cx="3346375" cy="33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927512"/>
            <a:ext cx="2934501" cy="328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2701" y="1275524"/>
            <a:ext cx="5180549" cy="232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7400" y="4727825"/>
            <a:ext cx="57348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7405" y="4312600"/>
            <a:ext cx="6415446" cy="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3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252" name="Google Shape;252;p3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3" name="Google Shape;253;p3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254" name="Google Shape;254;p35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255" name="Google Shape;255;p35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3920964" y="2651379"/>
            <a:ext cx="451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i="1" lang="en" sz="1200">
                <a:solidFill>
                  <a:schemeClr val="dk1"/>
                </a:solidFill>
              </a:rPr>
              <a:t>https://www.python.org/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263" name="Google Shape;263;p36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264" name="Google Shape;264;p36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5" name="Google Shape;265;p36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6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6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36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36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8" name="Google Shape;278;p36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279" name="Google Shape;279;p36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6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36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282" name="Google Shape;282;p36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283" name="Google Shape;283;p36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36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5" name="Google Shape;285;p36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7" name="Google Shape;287;p36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288" name="Google Shape;288;p36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9" name="Google Shape;289;p36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0" name="Google Shape;29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Environment Setup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Python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69" name="Google Shape;169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0" name="Google Shape;170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27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Python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4221350" y="2010225"/>
            <a:ext cx="48414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Late 1980s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</a:rPr>
              <a:t>Guido van Rossum, a Dutch programmer, started working on a new scripting language at the Centrum Wiskunde &amp; Informatica (CWI) in the Netherlands. He wanted to create a language that was easy to read and write.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85" y="142050"/>
            <a:ext cx="1766333" cy="1705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Programming Languages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700" y="651829"/>
            <a:ext cx="6071689" cy="4327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Python - History and Application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651829"/>
            <a:ext cx="3857128" cy="4327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477" y="1210961"/>
            <a:ext cx="4467723" cy="30444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Python demo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0550"/>
            <a:ext cx="3391700" cy="18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87052"/>
            <a:ext cx="4675318" cy="21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title="output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6625" y="1275525"/>
            <a:ext cx="3346375" cy="3365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1291175" y="4733225"/>
            <a:ext cx="275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500">
                <a:solidFill>
                  <a:schemeClr val="dk1"/>
                </a:solidFill>
              </a:rPr>
              <a:t>Data Analysis</a:t>
            </a:r>
            <a:endParaRPr i="1" sz="1500">
              <a:solidFill>
                <a:schemeClr val="dk1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6899100" y="4771625"/>
            <a:ext cx="27531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" sz="1500">
                <a:solidFill>
                  <a:schemeClr val="dk1"/>
                </a:solidFill>
              </a:rPr>
              <a:t>App Gif demo</a:t>
            </a:r>
            <a:endParaRPr i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250" y="610430"/>
            <a:ext cx="6832113" cy="42166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" name="Google Shape;212;p31"/>
          <p:cNvSpPr txBox="1"/>
          <p:nvPr/>
        </p:nvSpPr>
        <p:spPr>
          <a:xfrm>
            <a:off x="1371600" y="152400"/>
            <a:ext cx="86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https://hbr.org/2012/10/data-scientist-the-sexiest-job-of-the-21st-century</a:t>
            </a:r>
            <a:endParaRPr b="1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2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218" name="Google Shape;218;p32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9" name="Google Shape;219;p32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32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32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Environment 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Setup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35" y="1245000"/>
            <a:ext cx="4887389" cy="28357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2286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Environment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231" name="Google Shape;231;p33" title="outpu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625" y="1275525"/>
            <a:ext cx="3346375" cy="33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663398"/>
            <a:ext cx="6897603" cy="3091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33"/>
          <p:cNvSpPr txBox="1"/>
          <p:nvPr/>
        </p:nvSpPr>
        <p:spPr>
          <a:xfrm>
            <a:off x="228600" y="3854550"/>
            <a:ext cx="86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anacoda.com</a:t>
            </a:r>
            <a:endParaRPr b="1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